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5ada20733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5ada20733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5ada20733c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5ada20733c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ad3bfce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ad3bfce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5ad3bfced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5ad3bfced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5ada20733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5ada2073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5ada20733c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5ada20733c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5ad3bfced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5ad3bfced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5ad69c9e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5ad69c9e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5ad6b0178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5ad6b0178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Team106online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Alif Merchant</a:t>
            </a:r>
            <a:endParaRPr/>
          </a:p>
        </p:txBody>
      </p:sp>
      <p:sp>
        <p:nvSpPr>
          <p:cNvPr id="287" name="Google Shape;287;p26"/>
          <p:cNvSpPr txBox="1"/>
          <p:nvPr>
            <p:ph idx="1" type="body"/>
          </p:nvPr>
        </p:nvSpPr>
        <p:spPr>
          <a:xfrm>
            <a:off x="6283475" y="1043175"/>
            <a:ext cx="2389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Coursework : weight of 21 (10 hours)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Worked mainly on parsing JSON file and writing the search logic.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Refactored CLI tool to work with multiple queries.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88" name="Google Shape;2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275" y="1195600"/>
            <a:ext cx="5849201" cy="20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Caleb Beere</a:t>
            </a:r>
            <a:endParaRPr/>
          </a:p>
        </p:txBody>
      </p:sp>
      <p:sp>
        <p:nvSpPr>
          <p:cNvPr id="294" name="Google Shape;294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Highlights: Coursework weighted at 14 hrs (28/</a:t>
            </a:r>
            <a:r>
              <a:rPr lang="en-GB"/>
              <a:t>28</a:t>
            </a:r>
            <a:r>
              <a:rPr lang="en-GB"/>
              <a:t>)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Refactored initial parser to format and write a json file containing course info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Sprint planning &amp; review meetings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Helped with researching python unit testing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Participated in pair programming session with Parker to implement unit tests 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time!</a:t>
            </a:r>
            <a:endParaRPr/>
          </a:p>
        </p:txBody>
      </p:sp>
      <p:grpSp>
        <p:nvGrpSpPr>
          <p:cNvPr id="300" name="Google Shape;300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01" name="Google Shape;301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9" name="Google Shape;309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12" name="Google Shape;312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6" name="Google Shape;316;p28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8" name="Google Shape;318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9" name="Google Shape;319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3" name="Google Shape;323;p28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4" name="Google Shape;324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5" name="Google Shape;325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6" name="Google Shape;326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31" name="Google Shape;331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2" name="Google Shape;332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33" name="Google Shape;333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5" name="Google Shape;335;p28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6" name="Google Shape;336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37" name="Google Shape;337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5" name="Google Shape;345;p28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25368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Progress</a:t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138" y="973050"/>
            <a:ext cx="5239735" cy="386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04500" y="892350"/>
            <a:ext cx="3352500" cy="6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Went Well</a:t>
            </a:r>
            <a:endParaRPr sz="2000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0450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Pair programming sessions throughout the whole team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Good at being dynamic with meeting times and communicating throughout the week</a:t>
            </a:r>
            <a:endParaRPr sz="1000"/>
          </a:p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5105450" y="892350"/>
            <a:ext cx="33525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To be Done Differently</a:t>
            </a:r>
            <a:endParaRPr sz="20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510545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Git workflow needs to be improved</a:t>
            </a:r>
            <a:endParaRPr sz="1000">
              <a:solidFill>
                <a:srgbClr val="FFFFFF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</a:pPr>
            <a:r>
              <a:rPr lang="en-GB" sz="1000">
                <a:solidFill>
                  <a:srgbClr val="FFFFFF"/>
                </a:solidFill>
              </a:rPr>
              <a:t>Merging work sooner</a:t>
            </a:r>
            <a:endParaRPr sz="1000">
              <a:solidFill>
                <a:srgbClr val="FFFFFF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</a:pPr>
            <a:r>
              <a:rPr lang="en-GB" sz="1000">
                <a:solidFill>
                  <a:srgbClr val="FFFFFF"/>
                </a:solidFill>
              </a:rPr>
              <a:t>Branching for issues</a:t>
            </a:r>
            <a:endParaRPr sz="1000">
              <a:solidFill>
                <a:srgbClr val="FFFFFF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</a:pPr>
            <a:r>
              <a:rPr lang="en-GB" sz="1000">
                <a:solidFill>
                  <a:srgbClr val="FFFFFF"/>
                </a:solidFill>
              </a:rPr>
              <a:t>Branching strategies</a:t>
            </a:r>
            <a:endParaRPr sz="1000">
              <a:solidFill>
                <a:srgbClr val="FFFFFF"/>
              </a:solidFill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○"/>
            </a:pPr>
            <a:r>
              <a:rPr lang="en-GB" sz="1000">
                <a:solidFill>
                  <a:srgbClr val="FFFFFF"/>
                </a:solidFill>
              </a:rPr>
              <a:t>Pipeline (CI/CD)?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Make sure to break down issues as opposed to being high level summaries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Assigning tasks should be done fully sooner for the remaining sprints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Hyrum Nantais</a:t>
            </a:r>
            <a:endParaRPr/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6710025" y="1043175"/>
            <a:ext cx="19626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Researching HTML parsers in Python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Contributing to final HTML course parser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Make script to track gitlab weightings per person and create csv of your tasks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49" name="Google Shape;2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500" y="1105888"/>
            <a:ext cx="6069000" cy="2931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Samuel Guilbeault</a:t>
            </a:r>
            <a:endParaRPr/>
          </a:p>
        </p:txBody>
      </p:sp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6327625" y="1043175"/>
            <a:ext cx="19626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Researching HTML parser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options</a:t>
            </a:r>
            <a:r>
              <a:rPr lang="en-GB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in Python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Contributing to the design and implementation of the node-based HTML parser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Unit tests for functions that power the search script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225" y="1043175"/>
            <a:ext cx="5243179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type="title"/>
          </p:nvPr>
        </p:nvSpPr>
        <p:spPr>
          <a:xfrm>
            <a:off x="1297625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Rehan Nagoor</a:t>
            </a:r>
            <a:endParaRPr/>
          </a:p>
        </p:txBody>
      </p:sp>
      <p:sp>
        <p:nvSpPr>
          <p:cNvPr id="262" name="Google Shape;262;p22"/>
          <p:cNvSpPr txBox="1"/>
          <p:nvPr>
            <p:ph idx="1" type="body"/>
          </p:nvPr>
        </p:nvSpPr>
        <p:spPr>
          <a:xfrm>
            <a:off x="6153025" y="1307850"/>
            <a:ext cx="2330400" cy="31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Highlight: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Contributed to adding core search query </a:t>
            </a:r>
            <a:r>
              <a:rPr lang="en-GB"/>
              <a:t>functionalities</a:t>
            </a:r>
            <a:r>
              <a:rPr lang="en-GB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Contributed to updating and adding more details to the search script output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Contributed to creating the Readme</a:t>
            </a:r>
            <a:endParaRPr/>
          </a:p>
        </p:txBody>
      </p:sp>
      <p:pic>
        <p:nvPicPr>
          <p:cNvPr id="263" name="Google Shape;2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051" y="1307850"/>
            <a:ext cx="5359975" cy="324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Muhammad Salmaan</a:t>
            </a:r>
            <a:endParaRPr/>
          </a:p>
        </p:txBody>
      </p:sp>
      <p:sp>
        <p:nvSpPr>
          <p:cNvPr id="269" name="Google Shape;269;p23"/>
          <p:cNvSpPr txBox="1"/>
          <p:nvPr>
            <p:ph idx="1" type="body"/>
          </p:nvPr>
        </p:nvSpPr>
        <p:spPr>
          <a:xfrm>
            <a:off x="1297500" y="1043175"/>
            <a:ext cx="737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Coursework : I had a weight of 23, meaning I spent 11.5 hours in total this week.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Throughout the week, I participated in the sprint planning meetings and review meeting. I helped with research for the HTML parsing and the arg parser for when working on searching for courses on the command line.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 participated in pair programming with both Alif and Rehan (different times) for developing code for searching courses through command line arguments. This consisted of searching for courses with different characteristics.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en-GB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Overall, my first sprint experience was good and I strive to learn more with each sprint.</a:t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Parker Carnegie</a:t>
            </a:r>
            <a:endParaRPr/>
          </a:p>
        </p:txBody>
      </p:sp>
      <p:sp>
        <p:nvSpPr>
          <p:cNvPr id="275" name="Google Shape;275;p24"/>
          <p:cNvSpPr txBox="1"/>
          <p:nvPr>
            <p:ph idx="1" type="body"/>
          </p:nvPr>
        </p:nvSpPr>
        <p:spPr>
          <a:xfrm>
            <a:off x="1297500" y="1043175"/>
            <a:ext cx="737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Coursework : I had a weight of 26 (13 hours)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Sprint planning &amp; review meetin</a:t>
            </a:r>
            <a:r>
              <a:rPr lang="en-GB" sz="1200">
                <a:latin typeface="Arial"/>
                <a:ea typeface="Arial"/>
                <a:cs typeface="Arial"/>
                <a:sym typeface="Arial"/>
              </a:rPr>
              <a:t>gs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Helped with researching Python unit testing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Participated in pair programming with Caleb and Sam to implement unit tests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Created README with Rehan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Ivan Odiel Magtangob</a:t>
            </a:r>
            <a:endParaRPr/>
          </a:p>
        </p:txBody>
      </p:sp>
      <p:sp>
        <p:nvSpPr>
          <p:cNvPr id="281" name="Google Shape;281;p25"/>
          <p:cNvSpPr txBox="1"/>
          <p:nvPr>
            <p:ph idx="1" type="body"/>
          </p:nvPr>
        </p:nvSpPr>
        <p:spPr>
          <a:xfrm>
            <a:off x="1297500" y="1043175"/>
            <a:ext cx="737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Coursework : I had a weight of 20 (10 hours)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Sprint planning &amp; review meetings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Helped with researching Python unit testing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Researched Python JSON validation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-GB" sz="1200">
                <a:latin typeface="Arial"/>
                <a:ea typeface="Arial"/>
                <a:cs typeface="Arial"/>
                <a:sym typeface="Arial"/>
              </a:rPr>
              <a:t>Researched VBA for office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